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38" d="100"/>
          <a:sy n="138" d="100"/>
        </p:scale>
        <p:origin x="83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61b253da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61b253da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61b253da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61b253da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a61b253d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a61b253d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61b253da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a61b253da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a61b253da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a61b253da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61b253da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a61b253da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a61b253da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a61b253da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61b253da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a61b253da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61b253da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61b253da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514502"/>
            <a:ext cx="8520600" cy="9960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1">
                    <a:lumMod val="50000"/>
                  </a:schemeClr>
                </a:solidFill>
              </a:rPr>
              <a:t>New Pig Trail Hog Website</a:t>
            </a:r>
            <a:endParaRPr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87036" y="1317052"/>
            <a:ext cx="8520600" cy="1254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HOG[SCAN]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www.pigtrailhog.com</a:t>
            </a:r>
            <a:endParaRPr b="1" dirty="0"/>
          </a:p>
        </p:txBody>
      </p:sp>
      <p:pic>
        <p:nvPicPr>
          <p:cNvPr id="2" name="Google Shape;62;p14">
            <a:extLst>
              <a:ext uri="{FF2B5EF4-FFF2-40B4-BE49-F238E27FC236}">
                <a16:creationId xmlns:a16="http://schemas.microsoft.com/office/drawing/2014/main" id="{57918BC4-2F8F-2B8E-630E-57FD1388A11F}"/>
              </a:ext>
            </a:extLst>
          </p:cNvPr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2231269" y="2571750"/>
            <a:ext cx="4058062" cy="2314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124663" y="7095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Event Check-in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311700" y="806112"/>
            <a:ext cx="557648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Two Methods: App (Preferred) and Manual Check-In</a:t>
            </a:r>
          </a:p>
          <a:p>
            <a:pPr marL="0" lvl="0" indent="0" algn="l" rtl="0">
              <a:spcBef>
                <a:spcPts val="300"/>
              </a:spcBef>
              <a:spcAft>
                <a:spcPts val="300"/>
              </a:spcAft>
              <a:buNone/>
            </a:pPr>
            <a:endParaRPr dirty="0"/>
          </a:p>
          <a:p>
            <a:pPr marL="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" dirty="0"/>
              <a:t>App - Ride Lead, Officer, Event Coordinator will scan your Virtual Card QR Code from your app</a:t>
            </a:r>
            <a:endParaRPr dirty="0"/>
          </a:p>
          <a:p>
            <a:pPr marL="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" dirty="0"/>
              <a:t>Manual - Ride Lead, Officer, Event Coordinator will have to check you in using your name</a:t>
            </a:r>
          </a:p>
          <a:p>
            <a:pPr marL="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" dirty="0"/>
              <a:t>This will verify your National and Local Memberships are updated. Expired memberships will require a release to be signed</a:t>
            </a:r>
            <a:endParaRPr dirty="0"/>
          </a:p>
        </p:txBody>
      </p:sp>
      <p:pic>
        <p:nvPicPr>
          <p:cNvPr id="3" name="Google Shape;136;p24">
            <a:extLst>
              <a:ext uri="{FF2B5EF4-FFF2-40B4-BE49-F238E27FC236}">
                <a16:creationId xmlns:a16="http://schemas.microsoft.com/office/drawing/2014/main" id="{544E0CA2-C34E-1F0B-1BE1-61C50E42B9F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3811" y="806112"/>
            <a:ext cx="1797700" cy="3820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59300" y="1055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New Website Look </a:t>
            </a:r>
            <a:r>
              <a:rPr lang="en" sz="2000" dirty="0">
                <a:solidFill>
                  <a:schemeClr val="accent1">
                    <a:lumMod val="50000"/>
                  </a:schemeClr>
                </a:solidFill>
              </a:rPr>
              <a:t>(www.pigtrailhog.com)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1" y="746289"/>
            <a:ext cx="7944261" cy="408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7854" y="2786525"/>
            <a:ext cx="3539645" cy="218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AF0740-D90D-6F87-6BDC-6FDC4F6D2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64" y="2786525"/>
            <a:ext cx="4925291" cy="132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90027" y="8163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How to Login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Click “Login” Link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Default Username is HOG National Member Number (unless changed)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Password: Changed at Account Creation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48463C5-5114-0AE0-460A-E8B2EAE7D1FC}"/>
              </a:ext>
            </a:extLst>
          </p:cNvPr>
          <p:cNvSpPr/>
          <p:nvPr/>
        </p:nvSpPr>
        <p:spPr>
          <a:xfrm>
            <a:off x="4793673" y="2721450"/>
            <a:ext cx="498763" cy="5274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0E13F4D-59E6-AA47-003F-6ABE613476EB}"/>
              </a:ext>
            </a:extLst>
          </p:cNvPr>
          <p:cNvCxnSpPr/>
          <p:nvPr/>
        </p:nvCxnSpPr>
        <p:spPr>
          <a:xfrm>
            <a:off x="5195455" y="2971800"/>
            <a:ext cx="595745" cy="27709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C85D8E-DE8B-70BD-34DD-5D80EAB40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496" y="1563657"/>
            <a:ext cx="4730080" cy="318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117736" y="117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Change Username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31126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lnSpc>
                <a:spcPct val="120000"/>
              </a:lnSpc>
            </a:pPr>
            <a:r>
              <a:rPr lang="en" dirty="0"/>
              <a:t>Log into Website</a:t>
            </a:r>
            <a:endParaRPr dirty="0"/>
          </a:p>
          <a:p>
            <a:pPr marL="285750" indent="-285750">
              <a:lnSpc>
                <a:spcPct val="120000"/>
              </a:lnSpc>
            </a:pPr>
            <a:r>
              <a:rPr lang="en" dirty="0"/>
              <a:t>Click My Account, then edit</a:t>
            </a:r>
            <a:endParaRPr dirty="0"/>
          </a:p>
          <a:p>
            <a:pPr marL="285750" indent="-285750">
              <a:lnSpc>
                <a:spcPct val="120000"/>
              </a:lnSpc>
            </a:pPr>
            <a:r>
              <a:rPr lang="en" dirty="0"/>
              <a:t>Type new Username</a:t>
            </a:r>
          </a:p>
          <a:p>
            <a:pPr marL="285750" indent="-285750">
              <a:lnSpc>
                <a:spcPct val="120000"/>
              </a:lnSpc>
            </a:pPr>
            <a:r>
              <a:rPr lang="en" dirty="0"/>
              <a:t>Type in current password</a:t>
            </a:r>
          </a:p>
          <a:p>
            <a:pPr marL="285750" indent="-285750">
              <a:lnSpc>
                <a:spcPct val="120000"/>
              </a:lnSpc>
            </a:pPr>
            <a:r>
              <a:rPr lang="en" dirty="0"/>
              <a:t>Type in new Password</a:t>
            </a:r>
          </a:p>
          <a:p>
            <a:pPr marL="285750" indent="-285750">
              <a:lnSpc>
                <a:spcPct val="120000"/>
              </a:lnSpc>
            </a:pPr>
            <a:r>
              <a:rPr lang="en" dirty="0"/>
              <a:t>Retype new password to confirm</a:t>
            </a:r>
          </a:p>
          <a:p>
            <a:pPr marL="285750" indent="-285750">
              <a:lnSpc>
                <a:spcPct val="120000"/>
              </a:lnSpc>
            </a:pPr>
            <a:r>
              <a:rPr lang="en" dirty="0"/>
              <a:t>Click Save at the bottom of the page</a:t>
            </a:r>
            <a:endParaRPr dirty="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6736" y="809575"/>
            <a:ext cx="51816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0B9DD89-C345-A619-9BB4-EAAA2714EDFA}"/>
              </a:ext>
            </a:extLst>
          </p:cNvPr>
          <p:cNvSpPr/>
          <p:nvPr/>
        </p:nvSpPr>
        <p:spPr>
          <a:xfrm>
            <a:off x="7419111" y="866550"/>
            <a:ext cx="865909" cy="5274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4A77F5-7E0A-E0D8-CE7C-40F1888BAEEE}"/>
              </a:ext>
            </a:extLst>
          </p:cNvPr>
          <p:cNvSpPr/>
          <p:nvPr/>
        </p:nvSpPr>
        <p:spPr>
          <a:xfrm>
            <a:off x="3643745" y="3048481"/>
            <a:ext cx="644237" cy="2904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C6AB47-2892-02C5-2433-A6D602DB710E}"/>
              </a:ext>
            </a:extLst>
          </p:cNvPr>
          <p:cNvSpPr/>
          <p:nvPr/>
        </p:nvSpPr>
        <p:spPr>
          <a:xfrm>
            <a:off x="3567548" y="3981751"/>
            <a:ext cx="1170709" cy="7582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D3B0CF-AA61-932C-CC8E-78C8F904CAA6}"/>
              </a:ext>
            </a:extLst>
          </p:cNvPr>
          <p:cNvSpPr/>
          <p:nvPr/>
        </p:nvSpPr>
        <p:spPr>
          <a:xfrm>
            <a:off x="3657605" y="3332500"/>
            <a:ext cx="644237" cy="2904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117736" y="5709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Updating Account Info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 ask the following fields get updated your profile:</a:t>
            </a:r>
            <a:endParaRPr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" dirty="0"/>
              <a:t>Username</a:t>
            </a:r>
            <a:endParaRPr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" dirty="0"/>
              <a:t>Address</a:t>
            </a:r>
            <a:endParaRPr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" dirty="0"/>
              <a:t>Email Address</a:t>
            </a:r>
            <a:endParaRPr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" dirty="0"/>
              <a:t>Phone Number</a:t>
            </a:r>
            <a:endParaRPr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" dirty="0"/>
              <a:t>Emergency Contact Name and Phone Number</a:t>
            </a:r>
            <a:endParaRPr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" dirty="0"/>
              <a:t>Photo Upload</a:t>
            </a:r>
            <a:endParaRPr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" dirty="0"/>
              <a:t>Bio (Optional)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117737" y="8096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Event RSVP (RSVP and UnRSVP)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2592" y="1688196"/>
            <a:ext cx="2397675" cy="122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3009" y="744725"/>
            <a:ext cx="5667375" cy="73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0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1981" y="3760972"/>
            <a:ext cx="2376055" cy="122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1" name="Google Shape;10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2592" y="3760973"/>
            <a:ext cx="2279990" cy="122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" name="Google Shape;10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76182" y="1545739"/>
            <a:ext cx="2810514" cy="175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2A1320F-A5B0-18E2-C3D0-B035EDE9A9F8}"/>
              </a:ext>
            </a:extLst>
          </p:cNvPr>
          <p:cNvCxnSpPr>
            <a:endCxn id="102" idx="0"/>
          </p:cNvCxnSpPr>
          <p:nvPr/>
        </p:nvCxnSpPr>
        <p:spPr>
          <a:xfrm flipH="1">
            <a:off x="2781439" y="1101436"/>
            <a:ext cx="1042416" cy="44430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19EF965-C449-A1F6-A850-50B611EB6C5C}"/>
              </a:ext>
            </a:extLst>
          </p:cNvPr>
          <p:cNvCxnSpPr>
            <a:cxnSpLocks/>
          </p:cNvCxnSpPr>
          <p:nvPr/>
        </p:nvCxnSpPr>
        <p:spPr>
          <a:xfrm>
            <a:off x="4017818" y="2147455"/>
            <a:ext cx="1316182" cy="304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D43639B-58D3-50EB-0530-F6D79C2A6360}"/>
              </a:ext>
            </a:extLst>
          </p:cNvPr>
          <p:cNvSpPr txBox="1"/>
          <p:nvPr/>
        </p:nvSpPr>
        <p:spPr>
          <a:xfrm>
            <a:off x="2001981" y="3553691"/>
            <a:ext cx="2376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</a:rPr>
              <a:t>Click to RSVP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4112F-CCB2-4092-F64B-C920D39749D5}"/>
              </a:ext>
            </a:extLst>
          </p:cNvPr>
          <p:cNvSpPr txBox="1"/>
          <p:nvPr/>
        </p:nvSpPr>
        <p:spPr>
          <a:xfrm>
            <a:off x="4478482" y="3553691"/>
            <a:ext cx="2376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</a:rPr>
              <a:t>Click to </a:t>
            </a:r>
            <a:r>
              <a:rPr lang="en-US" sz="1100" dirty="0" err="1">
                <a:solidFill>
                  <a:srgbClr val="C00000"/>
                </a:solidFill>
              </a:rPr>
              <a:t>UnRSVP</a:t>
            </a:r>
            <a:r>
              <a:rPr lang="en-US" sz="1100" dirty="0">
                <a:solidFill>
                  <a:srgbClr val="C00000"/>
                </a:solidFill>
              </a:rPr>
              <a:t> </a:t>
            </a:r>
          </a:p>
          <a:p>
            <a:r>
              <a:rPr lang="en-US" sz="900" dirty="0">
                <a:solidFill>
                  <a:srgbClr val="C00000"/>
                </a:solidFill>
              </a:rPr>
              <a:t>(if unable to attend after already RSVP)</a:t>
            </a:r>
            <a:endParaRPr lang="en-US" sz="11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107626" y="5237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Event Details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83800"/>
            <a:ext cx="3926426" cy="3820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926" y="1045925"/>
            <a:ext cx="4531135" cy="3820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110809" y="8480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Events with GPX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325" y="1113675"/>
            <a:ext cx="4924650" cy="382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8575" y="1110062"/>
            <a:ext cx="3762150" cy="3818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7" name="Google Shape;11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9950" y="1101685"/>
            <a:ext cx="1825233" cy="3820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138518" y="8480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App RSVP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9175" y="1096025"/>
            <a:ext cx="1764950" cy="3838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1025" y="1104850"/>
            <a:ext cx="1764813" cy="3820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On-screen Show (16:9)</PresentationFormat>
  <Paragraphs>41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New Pig Trail Hog Website</vt:lpstr>
      <vt:lpstr>New Website Look (www.pigtrailhog.com)</vt:lpstr>
      <vt:lpstr>How to Login</vt:lpstr>
      <vt:lpstr>Change Username</vt:lpstr>
      <vt:lpstr>Updating Account Info</vt:lpstr>
      <vt:lpstr>Event RSVP (RSVP and UnRSVP)</vt:lpstr>
      <vt:lpstr>Event Details</vt:lpstr>
      <vt:lpstr>Events with GPX</vt:lpstr>
      <vt:lpstr>App RSVP</vt:lpstr>
      <vt:lpstr>Event Check-in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Pig Trail Hog Website</dc:title>
  <cp:lastModifiedBy>Sean Branham</cp:lastModifiedBy>
  <cp:revision>1</cp:revision>
  <dcterms:modified xsi:type="dcterms:W3CDTF">2024-01-02T22:22:30Z</dcterms:modified>
</cp:coreProperties>
</file>