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0" d="100"/>
          <a:sy n="140" d="100"/>
        </p:scale>
        <p:origin x="77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6838c6d35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6838c6d35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6838c6d35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6838c6d35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 amt="77000"/>
          </a:blip>
          <a:stretch>
            <a:fillRect/>
          </a:stretch>
        </p:blipFill>
        <p:spPr>
          <a:xfrm>
            <a:off x="0" y="0"/>
            <a:ext cx="9144000" cy="50513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202733" y="1499388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</a:rPr>
              <a:t>How to Renew National</a:t>
            </a:r>
            <a:endParaRPr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232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How to Renew (2 Options)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071349"/>
            <a:ext cx="8520600" cy="37979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 dirty="0"/>
              <a:t>Call HOG at 1-800-258-2464 (CLUBHOG)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dirty="0"/>
              <a:t>Website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dirty="0"/>
              <a:t>Open browser and go to </a:t>
            </a:r>
            <a:r>
              <a:rPr lang="en" b="1" dirty="0"/>
              <a:t>hog.com</a:t>
            </a:r>
            <a:endParaRPr b="1"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dirty="0"/>
              <a:t>Click </a:t>
            </a:r>
            <a:r>
              <a:rPr lang="en" b="1" dirty="0"/>
              <a:t>Member Log In </a:t>
            </a:r>
            <a:r>
              <a:rPr lang="en" dirty="0"/>
              <a:t>(If you have a passenger that would like to join click Join Now)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dirty="0"/>
              <a:t>Sign in </a:t>
            </a:r>
            <a:endParaRPr dirty="0"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romanLcPeriod"/>
            </a:pPr>
            <a:r>
              <a:rPr lang="en" dirty="0"/>
              <a:t>Use your Harley Davidson/National HOG Username and Password</a:t>
            </a:r>
            <a:endParaRPr dirty="0"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romanLcPeriod"/>
            </a:pPr>
            <a:r>
              <a:rPr lang="en" dirty="0"/>
              <a:t>Cannot use HOGScan Account to sign in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dirty="0"/>
              <a:t>Click </a:t>
            </a:r>
            <a:r>
              <a:rPr lang="en" b="1" dirty="0"/>
              <a:t>Manage Profile</a:t>
            </a:r>
            <a:endParaRPr b="1"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dirty="0"/>
              <a:t>Click Add/Renew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dirty="0"/>
              <a:t>Select Harley Owners Group Option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dirty="0"/>
              <a:t>Fill out Information and pay for renewal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dirty="0"/>
              <a:t>*If you are set to auto renewal, you do not need to follow these steps. If having issues with auto renewal, then please call HOG for assistance.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24775" y="120725"/>
            <a:ext cx="5371300" cy="1624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863250"/>
            <a:ext cx="2735876" cy="3185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55300" y="1863250"/>
            <a:ext cx="2426525" cy="3185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648850" y="2425600"/>
            <a:ext cx="3357375" cy="22260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0" name="Google Shape;70;p15"/>
          <p:cNvCxnSpPr/>
          <p:nvPr/>
        </p:nvCxnSpPr>
        <p:spPr>
          <a:xfrm rot="10800000">
            <a:off x="6446350" y="1428650"/>
            <a:ext cx="283200" cy="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71" name="Google Shape;71;p15"/>
          <p:cNvCxnSpPr/>
          <p:nvPr/>
        </p:nvCxnSpPr>
        <p:spPr>
          <a:xfrm>
            <a:off x="3117125" y="2534750"/>
            <a:ext cx="321600" cy="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72" name="Google Shape;72;p15"/>
          <p:cNvCxnSpPr/>
          <p:nvPr/>
        </p:nvCxnSpPr>
        <p:spPr>
          <a:xfrm>
            <a:off x="305625" y="4932125"/>
            <a:ext cx="277800" cy="54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73" name="Google Shape;73;p15"/>
          <p:cNvCxnSpPr/>
          <p:nvPr/>
        </p:nvCxnSpPr>
        <p:spPr>
          <a:xfrm>
            <a:off x="5825100" y="4169325"/>
            <a:ext cx="359700" cy="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116</Words>
  <Application>Microsoft Office PowerPoint</Application>
  <PresentationFormat>On-screen Show (16:9)</PresentationFormat>
  <Paragraphs>14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Simple Light</vt:lpstr>
      <vt:lpstr>How to Renew National</vt:lpstr>
      <vt:lpstr>How to Renew (2 Options)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Renew National</dc:title>
  <cp:lastModifiedBy>Toni De Anda</cp:lastModifiedBy>
  <cp:revision>2</cp:revision>
  <dcterms:modified xsi:type="dcterms:W3CDTF">2024-02-08T19:47:48Z</dcterms:modified>
</cp:coreProperties>
</file>